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68" r:id="rId9"/>
    <p:sldId id="276" r:id="rId10"/>
    <p:sldId id="271" r:id="rId11"/>
    <p:sldId id="272" r:id="rId12"/>
    <p:sldId id="269" r:id="rId13"/>
    <p:sldId id="263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props des components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Fixer redux avec chaque page (enregistrement et boutons suivant)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Améliorer design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bouton sélectionner tout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 parties séléctionnées dans « Mémorisé » ne doivent pas être séléctionnable dans « Familier » mais doivent être obligatoires dans « Objectif »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Utiliser recyclerlistview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pages de courte description précédant chaque page checkbox</a:t>
            </a:r>
          </a:p>
          <a:p>
            <a:pPr lvl="2"/>
            <a:r>
              <a:rPr lang="fr-CA" sz="12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Utiliser touchableOpacity pour le bouton continuer</a:t>
            </a:r>
            <a:endParaRPr lang="fr-CA" sz="1100" strike="sngStrike" noProof="1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400" strike="sngStrike" noProof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bug iOS dans la page de sélection de date et mettre 30 jours par défaut</a:t>
            </a:r>
          </a:p>
          <a:p>
            <a:pPr lvl="1"/>
            <a:r>
              <a:rPr lang="fr-CA" sz="15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bouton retour dans les pages ou il n’y en a pas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possibilité de voir le ce qu’il y à pour le lendemain dans la page « à faire » (quand la personne termine ce qu’il y a pour aujourd’hui)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écran pour entrer son nom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29870</TotalTime>
  <Words>1106</Words>
  <Application>Microsoft Office PowerPoint</Application>
  <PresentationFormat>Widescreen</PresentationFormat>
  <Paragraphs>270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97</cp:revision>
  <dcterms:created xsi:type="dcterms:W3CDTF">2020-08-09T00:02:18Z</dcterms:created>
  <dcterms:modified xsi:type="dcterms:W3CDTF">2020-12-29T23:19:48Z</dcterms:modified>
</cp:coreProperties>
</file>